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74" d="100"/>
          <a:sy n="74" d="100"/>
        </p:scale>
        <p:origin x="148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7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7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436" y="3144276"/>
            <a:ext cx="1241750" cy="1241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087" y="3086372"/>
            <a:ext cx="1241750" cy="124175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134" y="3072724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92" y="3144276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087" y="4289342"/>
            <a:ext cx="729615" cy="72961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896" y="4573362"/>
            <a:ext cx="491048" cy="491048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8001049" y="4573362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47547" y="4854079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720418" y="457016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7998389" y="381210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7" name="ZoneTexte 56"/>
          <p:cNvSpPr txBox="1"/>
          <p:nvPr/>
        </p:nvSpPr>
        <p:spPr>
          <a:xfrm>
            <a:off x="6706178" y="3811567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9446062" y="3660841"/>
            <a:ext cx="2618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Raikou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serait a priori disponible samedi 22 juin OU dimanche 23 juin.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62" y="3606437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48" y="2836904"/>
            <a:ext cx="1449137" cy="14491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06462" y="170343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8000829" y="1710326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8000829" y="3871274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10" y="2410531"/>
            <a:ext cx="867924" cy="8679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346" y="2400675"/>
            <a:ext cx="867924" cy="8679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68727" y="3747796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59</Words>
  <Application>Microsoft Macintosh PowerPoint</Application>
  <PresentationFormat>Grand écran</PresentationFormat>
  <Paragraphs>26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DengXian</vt:lpstr>
      <vt:lpstr>Times New Roman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7</cp:revision>
  <dcterms:created xsi:type="dcterms:W3CDTF">2019-06-12T14:13:52Z</dcterms:created>
  <dcterms:modified xsi:type="dcterms:W3CDTF">2019-06-12T15:26:31Z</dcterms:modified>
</cp:coreProperties>
</file>